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16"/>
      <p:bold r:id="rId17"/>
      <p:italic r:id="rId18"/>
      <p:boldItalic r:id="rId19"/>
    </p:embeddedFont>
    <p:embeddedFont>
      <p:font typeface="Playfair Display Black" panose="020B0604020202020204" charset="0"/>
      <p:bold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4" d="100"/>
          <a:sy n="174" d="100"/>
        </p:scale>
        <p:origin x="816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b1f602b6a0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b1f602b6a0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b1f602b6a0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b1f602b6a0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b1f602b6a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b1f602b6a0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b267de7f80_0_1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b267de7f80_0_1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1f602b6a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1f602b6a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b1f602b6a0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b1f602b6a0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b1f602b6a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b1f602b6a0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b1f602b6a0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b1f602b6a0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b1f602b6a0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b1f602b6a0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67de7f8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67de7f8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b1f602b6a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b1f602b6a0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b1f602b6a0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b1f602b6a0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8fhv6StoiXGNuOIdEACdGtD1_b2nCFzT/vie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iPGGwD7QR8VbW_h4McjKjF7Bru9ITIU4/vie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3148775"/>
            <a:ext cx="8520600" cy="94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580" b="1"/>
              <a:t>Reporting Threats of Violence</a:t>
            </a:r>
            <a:endParaRPr sz="4580" b="1"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2301" y="457475"/>
            <a:ext cx="3519399" cy="2306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body" idx="1"/>
          </p:nvPr>
        </p:nvSpPr>
        <p:spPr>
          <a:xfrm>
            <a:off x="311700" y="5578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128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8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school-based multidisciplinary team will review reported threats of violence and take appropriate action. The team will establish interventions to ensure the safety of all students and staff.  </a:t>
            </a:r>
            <a:endParaRPr sz="128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5483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75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72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72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750"/>
              <a:t> </a:t>
            </a:r>
            <a:endParaRPr sz="375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13" name="Google Shape;113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35575" y="3930800"/>
            <a:ext cx="1496725" cy="98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39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a parent or student wants to report threats or concerning behavior anonymously, where should I direct them?</a:t>
            </a:r>
            <a:r>
              <a:rPr lang="en" sz="3900" b="1"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sz="3900"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19" name="Google Shape;119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35575" y="3930800"/>
            <a:ext cx="1496725" cy="98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2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Fortify FL is an anonymous reporting tool available to students and community members for the purpose of reporting anonymous threats. Staff members should report concerns immediately to administration. Fortify FL </a:t>
            </a:r>
            <a:r>
              <a:rPr lang="en" sz="7200" b="1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should not</a:t>
            </a:r>
            <a:r>
              <a:rPr lang="en" sz="72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be used by staff members to report threats of violence. </a:t>
            </a:r>
            <a:endParaRPr sz="72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Fortify FL may be used for after-hours issues if administration is otherwise unreachable. Imminent threats of violence should be reported to law enforcement immediately. </a:t>
            </a:r>
            <a:endParaRPr sz="72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750"/>
              <a:t> </a:t>
            </a:r>
            <a:endParaRPr sz="375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25" name="Google Shape;12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46575" y="396850"/>
            <a:ext cx="3450826" cy="97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35575" y="3930800"/>
            <a:ext cx="1496725" cy="98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3700">
                <a:solidFill>
                  <a:schemeClr val="dk1"/>
                </a:solidFill>
              </a:rPr>
              <a:t>If you have additional questions, please reach out to your School Based Threat Management Team or administration for assistance. </a:t>
            </a:r>
            <a:endParaRPr sz="3700">
              <a:solidFill>
                <a:schemeClr val="dk1"/>
              </a:solidFill>
            </a:endParaRPr>
          </a:p>
        </p:txBody>
      </p:sp>
      <p:pic>
        <p:nvPicPr>
          <p:cNvPr id="132" name="Google Shape;132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35575" y="3930800"/>
            <a:ext cx="1496725" cy="98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2" name="Google Shape;62;p14" title="Media2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445025"/>
            <a:ext cx="8520600" cy="412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72025"/>
            <a:ext cx="8520600" cy="438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500"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45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should I report?</a:t>
            </a:r>
            <a:r>
              <a:rPr lang="en" sz="4500">
                <a:latin typeface="Playfair Display Black"/>
                <a:ea typeface="Playfair Display Black"/>
                <a:cs typeface="Playfair Display Black"/>
                <a:sym typeface="Playfair Display Black"/>
              </a:rPr>
              <a:t> </a:t>
            </a:r>
            <a:endParaRPr sz="4500">
              <a:latin typeface="Playfair Display Black"/>
              <a:ea typeface="Playfair Display Black"/>
              <a:cs typeface="Playfair Display Black"/>
              <a:sym typeface="Playfair Display Black"/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35575" y="3930800"/>
            <a:ext cx="1496725" cy="98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2" name="Google Shape;82;p17" title="Media3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445025"/>
            <a:ext cx="8520600" cy="412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300" y="143600"/>
            <a:ext cx="8749250" cy="4571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2268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45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should I report threats or concerning behaviors to? </a:t>
            </a:r>
            <a:endParaRPr sz="45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95" name="Google Shape;95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35575" y="3930800"/>
            <a:ext cx="1496725" cy="98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311700" y="6842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826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All staff shall immediately report threats of violence and concerning behavior to school administration (Principal/Assistant Principal).</a:t>
            </a:r>
            <a:endParaRPr sz="14826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505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505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27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1" name="Google Shape;101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35575" y="3930800"/>
            <a:ext cx="1496725" cy="98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45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happens after I report a threat or concerning behavior? </a:t>
            </a:r>
            <a:endParaRPr sz="45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7" name="Google Shape;107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35575" y="3930800"/>
            <a:ext cx="1496725" cy="98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On-screen Show (16:9)</PresentationFormat>
  <Paragraphs>24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Century Gothic</vt:lpstr>
      <vt:lpstr>Playfair Display Black</vt:lpstr>
      <vt:lpstr>Arial</vt:lpstr>
      <vt:lpstr>Simple Light</vt:lpstr>
      <vt:lpstr>Reporting Threats of Violence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Threats of Violence</dc:title>
  <dc:creator>Natalie Brault</dc:creator>
  <cp:lastModifiedBy>Natalie Brault</cp:lastModifiedBy>
  <cp:revision>2</cp:revision>
  <dcterms:modified xsi:type="dcterms:W3CDTF">2024-03-01T19:17:01Z</dcterms:modified>
</cp:coreProperties>
</file>